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p:restoredTop sz="95872"/>
  </p:normalViewPr>
  <p:slideViewPr>
    <p:cSldViewPr snapToGrid="0" snapToObjects="1">
      <p:cViewPr varScale="1">
        <p:scale>
          <a:sx n="110" d="100"/>
          <a:sy n="110" d="100"/>
        </p:scale>
        <p:origin x="432"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76-4B24-8D46-8AE703E61D5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76-4B24-8D46-8AE703E61D5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76-4B24-8D46-8AE703E61D5B}"/>
            </c:ext>
          </c:extLst>
        </c:ser>
        <c:dLbls>
          <c:showLegendKey val="0"/>
          <c:showVal val="0"/>
          <c:showCatName val="0"/>
          <c:showSerName val="0"/>
          <c:showPercent val="0"/>
          <c:showBubbleSize val="0"/>
        </c:dLbls>
        <c:gapWidth val="219"/>
        <c:overlap val="-27"/>
        <c:axId val="-442468272"/>
        <c:axId val="-471347616"/>
      </c:barChart>
      <c:catAx>
        <c:axId val="-442468272"/>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471347616"/>
        <c:crosses val="autoZero"/>
        <c:auto val="1"/>
        <c:lblAlgn val="ctr"/>
        <c:lblOffset val="100"/>
        <c:noMultiLvlLbl val="0"/>
      </c:catAx>
      <c:valAx>
        <c:axId val="-47134761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442468272"/>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9/15/2017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26178"/>
            <a:ext cx="2356681" cy="768278"/>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2341" y="112265"/>
            <a:ext cx="1954389" cy="637131"/>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2341" y="112265"/>
            <a:ext cx="1954389" cy="637131"/>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12341" y="112265"/>
            <a:ext cx="1954389" cy="637131"/>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34376537"/>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82838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1881</TotalTime>
  <Words>580</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220</cp:revision>
  <cp:lastPrinted>2015-10-19T19:01:41Z</cp:lastPrinted>
  <dcterms:created xsi:type="dcterms:W3CDTF">2016-06-28T14:05:07Z</dcterms:created>
  <dcterms:modified xsi:type="dcterms:W3CDTF">2017-09-15T13:37:14Z</dcterms:modified>
  <cp:category/>
</cp:coreProperties>
</file>